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124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17"/>
    <p:restoredTop sz="94643"/>
  </p:normalViewPr>
  <p:slideViewPr>
    <p:cSldViewPr snapToGrid="0" snapToObjects="1">
      <p:cViewPr>
        <p:scale>
          <a:sx n="125" d="100"/>
          <a:sy n="125" d="100"/>
        </p:scale>
        <p:origin x="13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060" y="1122363"/>
            <a:ext cx="8184356" cy="2387600"/>
          </a:xfrm>
        </p:spPr>
        <p:txBody>
          <a:bodyPr anchor="b"/>
          <a:lstStyle>
            <a:lvl1pPr algn="ctr">
              <a:defRPr sz="537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060" y="3602038"/>
            <a:ext cx="8184356" cy="1655762"/>
          </a:xfrm>
        </p:spPr>
        <p:txBody>
          <a:bodyPr/>
          <a:lstStyle>
            <a:lvl1pPr marL="0" indent="0" algn="ctr">
              <a:buNone/>
              <a:defRPr sz="2148"/>
            </a:lvl1pPr>
            <a:lvl2pPr marL="409240" indent="0" algn="ctr">
              <a:buNone/>
              <a:defRPr sz="1790"/>
            </a:lvl2pPr>
            <a:lvl3pPr marL="818479" indent="0" algn="ctr">
              <a:buNone/>
              <a:defRPr sz="1611"/>
            </a:lvl3pPr>
            <a:lvl4pPr marL="1227719" indent="0" algn="ctr">
              <a:buNone/>
              <a:defRPr sz="1432"/>
            </a:lvl4pPr>
            <a:lvl5pPr marL="1636959" indent="0" algn="ctr">
              <a:buNone/>
              <a:defRPr sz="1432"/>
            </a:lvl5pPr>
            <a:lvl6pPr marL="2046199" indent="0" algn="ctr">
              <a:buNone/>
              <a:defRPr sz="1432"/>
            </a:lvl6pPr>
            <a:lvl7pPr marL="2455438" indent="0" algn="ctr">
              <a:buNone/>
              <a:defRPr sz="1432"/>
            </a:lvl7pPr>
            <a:lvl8pPr marL="2864678" indent="0" algn="ctr">
              <a:buNone/>
              <a:defRPr sz="1432"/>
            </a:lvl8pPr>
            <a:lvl9pPr marL="3273918" indent="0" algn="ctr">
              <a:buNone/>
              <a:defRPr sz="1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9240" y="365125"/>
            <a:ext cx="2353002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0233" y="365125"/>
            <a:ext cx="6922601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49" y="1709739"/>
            <a:ext cx="9412010" cy="2852737"/>
          </a:xfrm>
        </p:spPr>
        <p:txBody>
          <a:bodyPr anchor="b"/>
          <a:lstStyle>
            <a:lvl1pPr>
              <a:defRPr sz="537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549" y="4589464"/>
            <a:ext cx="9412010" cy="1500187"/>
          </a:xfrm>
        </p:spPr>
        <p:txBody>
          <a:bodyPr/>
          <a:lstStyle>
            <a:lvl1pPr marL="0" indent="0">
              <a:buNone/>
              <a:defRPr sz="2148">
                <a:solidFill>
                  <a:schemeClr val="tx1">
                    <a:tint val="75000"/>
                  </a:schemeClr>
                </a:solidFill>
              </a:defRPr>
            </a:lvl1pPr>
            <a:lvl2pPr marL="409240" indent="0">
              <a:buNone/>
              <a:defRPr sz="1790">
                <a:solidFill>
                  <a:schemeClr val="tx1">
                    <a:tint val="75000"/>
                  </a:schemeClr>
                </a:solidFill>
              </a:defRPr>
            </a:lvl2pPr>
            <a:lvl3pPr marL="818479" indent="0">
              <a:buNone/>
              <a:defRPr sz="1611">
                <a:solidFill>
                  <a:schemeClr val="tx1">
                    <a:tint val="75000"/>
                  </a:schemeClr>
                </a:solidFill>
              </a:defRPr>
            </a:lvl3pPr>
            <a:lvl4pPr marL="122771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4pPr>
            <a:lvl5pPr marL="163695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5pPr>
            <a:lvl6pPr marL="204619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6pPr>
            <a:lvl7pPr marL="245543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7pPr>
            <a:lvl8pPr marL="286467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8pPr>
            <a:lvl9pPr marL="327391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0233" y="1825625"/>
            <a:ext cx="463780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4440" y="1825625"/>
            <a:ext cx="463780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365126"/>
            <a:ext cx="941201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654" y="1681163"/>
            <a:ext cx="4616488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654" y="2505075"/>
            <a:ext cx="46164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4441" y="1681163"/>
            <a:ext cx="4639223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24441" y="2505075"/>
            <a:ext cx="463922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3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223" y="987426"/>
            <a:ext cx="5524440" cy="4873625"/>
          </a:xfrm>
        </p:spPr>
        <p:txBody>
          <a:bodyPr/>
          <a:lstStyle>
            <a:lvl1pPr>
              <a:defRPr sz="2864"/>
            </a:lvl1pPr>
            <a:lvl2pPr>
              <a:defRPr sz="2506"/>
            </a:lvl2pPr>
            <a:lvl3pPr>
              <a:defRPr sz="2148"/>
            </a:lvl3pPr>
            <a:lvl4pPr>
              <a:defRPr sz="1790"/>
            </a:lvl4pPr>
            <a:lvl5pPr>
              <a:defRPr sz="1790"/>
            </a:lvl5pPr>
            <a:lvl6pPr>
              <a:defRPr sz="1790"/>
            </a:lvl6pPr>
            <a:lvl7pPr>
              <a:defRPr sz="1790"/>
            </a:lvl7pPr>
            <a:lvl8pPr>
              <a:defRPr sz="1790"/>
            </a:lvl8pPr>
            <a:lvl9pPr>
              <a:defRPr sz="17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39223" y="987426"/>
            <a:ext cx="5524440" cy="4873625"/>
          </a:xfrm>
        </p:spPr>
        <p:txBody>
          <a:bodyPr anchor="t"/>
          <a:lstStyle>
            <a:lvl1pPr marL="0" indent="0">
              <a:buNone/>
              <a:defRPr sz="2864"/>
            </a:lvl1pPr>
            <a:lvl2pPr marL="409240" indent="0">
              <a:buNone/>
              <a:defRPr sz="2506"/>
            </a:lvl2pPr>
            <a:lvl3pPr marL="818479" indent="0">
              <a:buNone/>
              <a:defRPr sz="2148"/>
            </a:lvl3pPr>
            <a:lvl4pPr marL="1227719" indent="0">
              <a:buNone/>
              <a:defRPr sz="1790"/>
            </a:lvl4pPr>
            <a:lvl5pPr marL="1636959" indent="0">
              <a:buNone/>
              <a:defRPr sz="1790"/>
            </a:lvl5pPr>
            <a:lvl6pPr marL="2046199" indent="0">
              <a:buNone/>
              <a:defRPr sz="1790"/>
            </a:lvl6pPr>
            <a:lvl7pPr marL="2455438" indent="0">
              <a:buNone/>
              <a:defRPr sz="1790"/>
            </a:lvl7pPr>
            <a:lvl8pPr marL="2864678" indent="0">
              <a:buNone/>
              <a:defRPr sz="1790"/>
            </a:lvl8pPr>
            <a:lvl9pPr marL="3273918" indent="0">
              <a:buNone/>
              <a:defRPr sz="179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0233" y="365126"/>
            <a:ext cx="94120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233" y="1825625"/>
            <a:ext cx="94120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233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24EF-CF36-9040-B298-61CCCB9DACEA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14758" y="6356351"/>
            <a:ext cx="368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6935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8479" rtl="0" eaLnBrk="1" latinLnBrk="0" hangingPunct="1">
        <a:lnSpc>
          <a:spcPct val="90000"/>
        </a:lnSpc>
        <a:spcBef>
          <a:spcPct val="0"/>
        </a:spcBef>
        <a:buNone/>
        <a:defRPr sz="39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620" indent="-204620" algn="l" defTabSz="818479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2506" kern="1200">
          <a:solidFill>
            <a:schemeClr val="tx1"/>
          </a:solidFill>
          <a:latin typeface="+mn-lt"/>
          <a:ea typeface="+mn-ea"/>
          <a:cs typeface="+mn-cs"/>
        </a:defRPr>
      </a:lvl1pPr>
      <a:lvl2pPr marL="613860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2148" kern="1200">
          <a:solidFill>
            <a:schemeClr val="tx1"/>
          </a:solidFill>
          <a:latin typeface="+mn-lt"/>
          <a:ea typeface="+mn-ea"/>
          <a:cs typeface="+mn-cs"/>
        </a:defRPr>
      </a:lvl2pPr>
      <a:lvl3pPr marL="102309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3pPr>
      <a:lvl4pPr marL="143233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84157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25081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66005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306929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47853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1pPr>
      <a:lvl2pPr marL="40924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2pPr>
      <a:lvl3pPr marL="81847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3pPr>
      <a:lvl4pPr marL="122771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63695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04619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45543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286467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27391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20" Type="http://schemas.openxmlformats.org/officeDocument/2006/relationships/image" Target="../media/image3.jp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24" Type="http://schemas.openxmlformats.org/officeDocument/2006/relationships/image" Target="../media/image7.png"/><Relationship Id="rId25" Type="http://schemas.openxmlformats.org/officeDocument/2006/relationships/image" Target="../media/image8.png"/><Relationship Id="rId26" Type="http://schemas.openxmlformats.org/officeDocument/2006/relationships/image" Target="../media/image9.png"/><Relationship Id="rId27" Type="http://schemas.openxmlformats.org/officeDocument/2006/relationships/image" Target="../media/image10.png"/><Relationship Id="rId28" Type="http://schemas.openxmlformats.org/officeDocument/2006/relationships/image" Target="../media/image11.png"/><Relationship Id="rId10" Type="http://schemas.openxmlformats.org/officeDocument/2006/relationships/video" Target="../media/media5.mp4"/><Relationship Id="rId11" Type="http://schemas.microsoft.com/office/2007/relationships/media" Target="../media/media6.mp4"/><Relationship Id="rId12" Type="http://schemas.openxmlformats.org/officeDocument/2006/relationships/video" Target="../media/media6.mp4"/><Relationship Id="rId13" Type="http://schemas.microsoft.com/office/2007/relationships/media" Target="../media/media7.mp4"/><Relationship Id="rId14" Type="http://schemas.openxmlformats.org/officeDocument/2006/relationships/video" Target="../media/media7.mp4"/><Relationship Id="rId15" Type="http://schemas.microsoft.com/office/2007/relationships/media" Target="../media/media8.mp4"/><Relationship Id="rId16" Type="http://schemas.openxmlformats.org/officeDocument/2006/relationships/video" Target="../media/media8.mp4"/><Relationship Id="rId17" Type="http://schemas.openxmlformats.org/officeDocument/2006/relationships/slideLayout" Target="../slideLayouts/slideLayout1.xml"/><Relationship Id="rId18" Type="http://schemas.openxmlformats.org/officeDocument/2006/relationships/image" Target="../media/image1.jpg"/><Relationship Id="rId19" Type="http://schemas.openxmlformats.org/officeDocument/2006/relationships/image" Target="../media/image2.jp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3" y="3436972"/>
            <a:ext cx="4507023" cy="3380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3" y="56704"/>
            <a:ext cx="4507023" cy="3380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02" y="53448"/>
            <a:ext cx="5444699" cy="33835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4492" y="42296"/>
            <a:ext cx="31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1800" y="3436970"/>
            <a:ext cx="31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501" y="53447"/>
            <a:ext cx="31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49656" y="3687761"/>
            <a:ext cx="5452545" cy="2941639"/>
            <a:chOff x="6173398" y="3687760"/>
            <a:chExt cx="5452545" cy="2941639"/>
          </a:xfrm>
        </p:grpSpPr>
        <p:pic>
          <p:nvPicPr>
            <p:cNvPr id="9" name="1 Calhol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21"/>
            <a:srcRect l="13670" t="15046" r="11347" b="6280"/>
            <a:stretch/>
          </p:blipFill>
          <p:spPr>
            <a:xfrm>
              <a:off x="10278395" y="3691254"/>
              <a:ext cx="1347548" cy="1468482"/>
            </a:xfrm>
            <a:prstGeom prst="rect">
              <a:avLst/>
            </a:prstGeom>
          </p:spPr>
        </p:pic>
        <p:pic>
          <p:nvPicPr>
            <p:cNvPr id="10" name="4 Cansub w thallus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22"/>
            <a:srcRect l="23074" t="-74"/>
            <a:stretch/>
          </p:blipFill>
          <p:spPr>
            <a:xfrm>
              <a:off x="7541373" y="3708836"/>
              <a:ext cx="1368511" cy="1485773"/>
            </a:xfrm>
            <a:prstGeom prst="rect">
              <a:avLst/>
            </a:prstGeom>
          </p:spPr>
        </p:pic>
        <p:pic>
          <p:nvPicPr>
            <p:cNvPr id="11" name="7 Lecanora apothecia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23"/>
            <a:srcRect l="-212" t="10673" r="-200" b="2544"/>
            <a:stretch/>
          </p:blipFill>
          <p:spPr>
            <a:xfrm>
              <a:off x="10265495" y="5147025"/>
              <a:ext cx="1360446" cy="1478881"/>
            </a:xfrm>
            <a:prstGeom prst="rect">
              <a:avLst/>
            </a:prstGeom>
          </p:spPr>
        </p:pic>
        <p:pic>
          <p:nvPicPr>
            <p:cNvPr id="12" name="10 Phyads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 rotWithShape="1">
            <a:blip r:embed="rId24"/>
            <a:srcRect l="4692" t="758" r="25663" b="34135"/>
            <a:stretch/>
          </p:blipFill>
          <p:spPr>
            <a:xfrm>
              <a:off x="6224324" y="5172447"/>
              <a:ext cx="1318625" cy="1456951"/>
            </a:xfrm>
            <a:prstGeom prst="rect">
              <a:avLst/>
            </a:prstGeom>
          </p:spPr>
        </p:pic>
        <p:pic>
          <p:nvPicPr>
            <p:cNvPr id="13" name="14 Phyund">
              <a:hlinkClick r:id="" action="ppaction://media"/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5"/>
            <a:stretch>
              <a:fillRect/>
            </a:stretch>
          </p:blipFill>
          <p:spPr>
            <a:xfrm>
              <a:off x="8899751" y="5159736"/>
              <a:ext cx="1447693" cy="1466169"/>
            </a:xfrm>
            <a:prstGeom prst="rect">
              <a:avLst/>
            </a:prstGeom>
          </p:spPr>
        </p:pic>
        <p:pic>
          <p:nvPicPr>
            <p:cNvPr id="14" name="16 Phymel">
              <a:hlinkClick r:id="" action="ppaction://media"/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 rotWithShape="1">
            <a:blip r:embed="rId26"/>
            <a:srcRect l="25984" t="1" b="1402"/>
            <a:stretch/>
          </p:blipFill>
          <p:spPr>
            <a:xfrm>
              <a:off x="7544140" y="5168526"/>
              <a:ext cx="1355611" cy="1460873"/>
            </a:xfrm>
            <a:prstGeom prst="rect">
              <a:avLst/>
            </a:prstGeom>
          </p:spPr>
        </p:pic>
        <p:pic>
          <p:nvPicPr>
            <p:cNvPr id="15" name="19 Ringla apothecia + thallus">
              <a:hlinkClick r:id="" action="ppaction://media"/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7"/>
            <a:stretch>
              <a:fillRect/>
            </a:stretch>
          </p:blipFill>
          <p:spPr>
            <a:xfrm>
              <a:off x="8909883" y="3700046"/>
              <a:ext cx="1437559" cy="1459690"/>
            </a:xfrm>
            <a:prstGeom prst="rect">
              <a:avLst/>
            </a:prstGeom>
          </p:spPr>
        </p:pic>
        <p:pic>
          <p:nvPicPr>
            <p:cNvPr id="19" name="25 Xanmon">
              <a:hlinkClick r:id="" action="ppaction://media"/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 rotWithShape="1">
            <a:blip r:embed="rId28"/>
            <a:srcRect t="3935" r="3073" b="13982"/>
            <a:stretch/>
          </p:blipFill>
          <p:spPr>
            <a:xfrm>
              <a:off x="6224327" y="3730997"/>
              <a:ext cx="1331523" cy="145969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173398" y="3708200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7482" y="3706490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06201" y="3697665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347442" y="3687760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22115" y="5190689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45331" y="5186406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06201" y="5168526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347442" y="5162117"/>
              <a:ext cx="314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3727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11</Words>
  <Application>Microsoft Macintosh PowerPoint</Application>
  <PresentationFormat>Custom</PresentationFormat>
  <Paragraphs>11</Paragraphs>
  <Slides>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8</cp:revision>
  <cp:lastPrinted>2019-01-22T23:09:33Z</cp:lastPrinted>
  <dcterms:created xsi:type="dcterms:W3CDTF">2019-01-22T22:07:05Z</dcterms:created>
  <dcterms:modified xsi:type="dcterms:W3CDTF">2019-01-22T23:11:19Z</dcterms:modified>
</cp:coreProperties>
</file>